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79976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41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71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402483"/>
            <a:ext cx="2328699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402483"/>
            <a:ext cx="6851100" cy="64064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2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0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884671"/>
            <a:ext cx="931479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5059035"/>
            <a:ext cx="931479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19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02484"/>
            <a:ext cx="9314796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5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853171"/>
            <a:ext cx="459130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761381"/>
            <a:ext cx="4591306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83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2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34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5"/>
            <a:ext cx="546738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15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5"/>
            <a:ext cx="546738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69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7BA6F-CC06-47FA-9D1D-E729F3B2E9A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7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E391FB1E-DA13-4DE6-9B9E-B841333BA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179" y="6061013"/>
            <a:ext cx="1438659" cy="926594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D1AE02F6-0513-4592-8AC1-BC47D81CB21C}"/>
              </a:ext>
            </a:extLst>
          </p:cNvPr>
          <p:cNvSpPr/>
          <p:nvPr/>
        </p:nvSpPr>
        <p:spPr>
          <a:xfrm>
            <a:off x="0" y="0"/>
            <a:ext cx="10799763" cy="5514109"/>
          </a:xfrm>
          <a:prstGeom prst="rect">
            <a:avLst/>
          </a:prstGeom>
          <a:solidFill>
            <a:srgbClr val="277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27082F-9AC8-4C50-BB3F-F647CA1EA3D3}"/>
              </a:ext>
            </a:extLst>
          </p:cNvPr>
          <p:cNvSpPr txBox="1"/>
          <p:nvPr/>
        </p:nvSpPr>
        <p:spPr>
          <a:xfrm>
            <a:off x="536934" y="384152"/>
            <a:ext cx="97258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AVVISO ALLA CLIENTELA</a:t>
            </a:r>
          </a:p>
          <a:p>
            <a:pPr algn="ctr"/>
            <a:r>
              <a:rPr lang="it-IT" sz="2400" b="1" dirty="0">
                <a:solidFill>
                  <a:schemeClr val="bg1"/>
                </a:solidFill>
              </a:rPr>
              <a:t>IN APPLICAZIONE DEL DECRETO</a:t>
            </a:r>
          </a:p>
          <a:p>
            <a:pPr algn="ctr"/>
            <a:r>
              <a:rPr lang="it-IT" sz="2400" b="1" dirty="0">
                <a:solidFill>
                  <a:schemeClr val="bg1"/>
                </a:solidFill>
              </a:rPr>
              <a:t>DEL PRESIDENTE DEL CONSIGLIO DEI MINISTRI – 8 MARZO 2020</a:t>
            </a:r>
          </a:p>
          <a:p>
            <a:pPr algn="ctr"/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A97E41E0-6AA5-4AF1-9181-CBE028DD62D9}"/>
              </a:ext>
            </a:extLst>
          </p:cNvPr>
          <p:cNvSpPr/>
          <p:nvPr/>
        </p:nvSpPr>
        <p:spPr>
          <a:xfrm>
            <a:off x="12627" y="5033119"/>
            <a:ext cx="10787136" cy="588173"/>
          </a:xfrm>
          <a:prstGeom prst="roundRect">
            <a:avLst/>
          </a:prstGeom>
          <a:solidFill>
            <a:srgbClr val="277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F538610-E9DF-411E-BB50-B2ABF96ADDCF}"/>
              </a:ext>
            </a:extLst>
          </p:cNvPr>
          <p:cNvSpPr/>
          <p:nvPr/>
        </p:nvSpPr>
        <p:spPr>
          <a:xfrm>
            <a:off x="452582" y="2307217"/>
            <a:ext cx="9919854" cy="28651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B322802-33A2-41CE-84F4-1C45AE8FE4F2}"/>
              </a:ext>
            </a:extLst>
          </p:cNvPr>
          <p:cNvSpPr txBox="1"/>
          <p:nvPr/>
        </p:nvSpPr>
        <p:spPr>
          <a:xfrm>
            <a:off x="549563" y="2414400"/>
            <a:ext cx="90100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Gent.li clienti,</a:t>
            </a:r>
          </a:p>
          <a:p>
            <a:r>
              <a:rPr lang="it-IT" sz="2800" dirty="0">
                <a:solidFill>
                  <a:schemeClr val="bg1"/>
                </a:solidFill>
              </a:rPr>
              <a:t>abbiamo l’obbligo di far rispettare la distanza di sicurezza</a:t>
            </a:r>
          </a:p>
          <a:p>
            <a:r>
              <a:rPr lang="it-IT" sz="2800" dirty="0">
                <a:solidFill>
                  <a:schemeClr val="bg1"/>
                </a:solidFill>
              </a:rPr>
              <a:t>interpersonale di </a:t>
            </a:r>
            <a:r>
              <a:rPr lang="it-IT" sz="2800" u="sng" dirty="0">
                <a:solidFill>
                  <a:schemeClr val="bg1"/>
                </a:solidFill>
              </a:rPr>
              <a:t>almeno 1 metro </a:t>
            </a:r>
            <a:r>
              <a:rPr lang="it-IT" sz="2800" dirty="0">
                <a:solidFill>
                  <a:schemeClr val="bg1"/>
                </a:solidFill>
              </a:rPr>
              <a:t>all’interno di questo</a:t>
            </a:r>
          </a:p>
          <a:p>
            <a:r>
              <a:rPr lang="it-IT" sz="2800" dirty="0">
                <a:solidFill>
                  <a:schemeClr val="bg1"/>
                </a:solidFill>
              </a:rPr>
              <a:t>esercizio. Il mancato rispetto comporta la sospensione</a:t>
            </a:r>
          </a:p>
          <a:p>
            <a:r>
              <a:rPr lang="it-IT" sz="2800" dirty="0">
                <a:solidFill>
                  <a:schemeClr val="bg1"/>
                </a:solidFill>
              </a:rPr>
              <a:t>dell’attività.</a:t>
            </a:r>
          </a:p>
          <a:p>
            <a:r>
              <a:rPr lang="it-IT" sz="2800" dirty="0">
                <a:solidFill>
                  <a:schemeClr val="bg1"/>
                </a:solidFill>
              </a:rPr>
              <a:t>Confidiamo nella vostra comprensione e collaborazione.</a:t>
            </a:r>
          </a:p>
          <a:p>
            <a:pPr algn="ctr"/>
            <a:endParaRPr lang="it-IT" sz="2800" dirty="0">
              <a:solidFill>
                <a:schemeClr val="bg1"/>
              </a:solidFill>
            </a:endParaRPr>
          </a:p>
          <a:p>
            <a:pPr algn="ctr"/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41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56</Words>
  <Application>Microsoft Office PowerPoint</Application>
  <PresentationFormat>Personalizzato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Morandotti</dc:creator>
  <cp:lastModifiedBy>Marco Morandotti</cp:lastModifiedBy>
  <cp:revision>9</cp:revision>
  <cp:lastPrinted>2020-03-09T09:07:17Z</cp:lastPrinted>
  <dcterms:created xsi:type="dcterms:W3CDTF">2020-03-02T12:29:38Z</dcterms:created>
  <dcterms:modified xsi:type="dcterms:W3CDTF">2020-03-09T15:11:58Z</dcterms:modified>
</cp:coreProperties>
</file>